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theme/theme6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82" r:id="rId5"/>
    <p:sldMasterId id="2147483684" r:id="rId6"/>
    <p:sldMasterId id="2147483685" r:id="rId7"/>
    <p:sldMasterId id="2147483686" r:id="rId8"/>
    <p:sldMasterId id="2147483687" r:id="rId9"/>
    <p:sldMasterId id="2147483688" r:id="rId10"/>
  </p:sldMasterIdLst>
  <p:notesMasterIdLst>
    <p:notesMasterId r:id="rId17"/>
  </p:notesMasterIdLst>
  <p:handoutMasterIdLst>
    <p:handoutMasterId r:id="rId18"/>
  </p:handoutMasterIdLst>
  <p:sldIdLst>
    <p:sldId id="427" r:id="rId11"/>
    <p:sldId id="549" r:id="rId12"/>
    <p:sldId id="545" r:id="rId13"/>
    <p:sldId id="551" r:id="rId14"/>
    <p:sldId id="548" r:id="rId15"/>
    <p:sldId id="552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Standaardsectie" id="{24162D87-BB75-410B-8408-7516144E7B09}">
          <p14:sldIdLst>
            <p14:sldId id="427"/>
            <p14:sldId id="549"/>
            <p14:sldId id="545"/>
            <p14:sldId id="551"/>
            <p14:sldId id="548"/>
            <p14:sldId id="5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82C6"/>
    <a:srgbClr val="00ACD4"/>
    <a:srgbClr val="005281"/>
    <a:srgbClr val="0F87C9"/>
    <a:srgbClr val="C5E9F4"/>
    <a:srgbClr val="1EA8DC"/>
    <a:srgbClr val="454A4D"/>
    <a:srgbClr val="880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44" autoAdjust="0"/>
    <p:restoredTop sz="91030" autoAdjust="0"/>
  </p:normalViewPr>
  <p:slideViewPr>
    <p:cSldViewPr snapToGrid="0">
      <p:cViewPr varScale="1">
        <p:scale>
          <a:sx n="80" d="100"/>
          <a:sy n="80" d="100"/>
        </p:scale>
        <p:origin x="1570" y="53"/>
      </p:cViewPr>
      <p:guideLst>
        <p:guide orient="horz" pos="36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6"/>
    </p:cViewPr>
  </p:sorterViewPr>
  <p:notesViewPr>
    <p:cSldViewPr snapToGrid="0">
      <p:cViewPr varScale="1">
        <p:scale>
          <a:sx n="70" d="100"/>
          <a:sy n="70" d="100"/>
        </p:scale>
        <p:origin x="-2766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DBFAEF6-5060-4BF8-B5B3-C093E9D635E9}" type="datetimeFigureOut">
              <a:rPr lang="en-US"/>
              <a:pPr>
                <a:defRPr/>
              </a:pPr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B0412D-1403-497C-8790-B7195157175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6288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CEFF6-B131-9542-956D-F568A6B327CF}" type="datetimeFigureOut">
              <a:rPr lang="nl-NL" smtClean="0"/>
              <a:pPr/>
              <a:t>17-4-2020</a:t>
            </a:fld>
            <a:endParaRPr lang="en-US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96921-848C-634E-A2BA-401645F901E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06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6921-848C-634E-A2BA-401645F901E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4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96921-848C-634E-A2BA-401645F901E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82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/>
              <a:t>SAMPLE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42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261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152128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3200638"/>
            <a:ext cx="3086100" cy="485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F87C9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2068359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23928" y="1628800"/>
            <a:ext cx="4447406" cy="121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4719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8551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9AC104D-B85C-48C9-AC3F-2D61DB042708}" type="datetimeFigureOut">
              <a:rPr lang="nl-BE" smtClean="0"/>
              <a:pPr/>
              <a:t>17-04-2020</a:t>
            </a:fld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F18723AB-2E95-466D-AA2D-3F70A83B478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104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063030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340610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6893"/>
          </a:xfrm>
          <a:prstGeom prst="rect">
            <a:avLst/>
          </a:prstGeom>
        </p:spPr>
      </p:pic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152128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3200638"/>
            <a:ext cx="3086100" cy="4859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F87C9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177190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07504" y="6356349"/>
            <a:ext cx="1063030" cy="365125"/>
          </a:xfrm>
          <a:prstGeom prst="rect">
            <a:avLst/>
          </a:prstGeom>
          <a:solidFill>
            <a:srgbClr val="0F87C9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300404F-CF59-4515-B7BF-89AB0E3055CA}" type="datetimeFigureOut">
              <a:rPr lang="nl-BE" smtClean="0"/>
              <a:pPr/>
              <a:t>17-04-2020</a:t>
            </a:fld>
            <a:endParaRPr lang="nl-BE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SAMPLE</a:t>
            </a:r>
          </a:p>
        </p:txBody>
      </p:sp>
    </p:spTree>
    <p:extLst>
      <p:ext uri="{BB962C8B-B14F-4D97-AF65-F5344CB8AC3E}">
        <p14:creationId xmlns:p14="http://schemas.microsoft.com/office/powerpoint/2010/main" val="51630621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" y="1"/>
            <a:ext cx="9143999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9805" y="256490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7184326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8242486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923928" y="1628800"/>
            <a:ext cx="4447406" cy="1214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9607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jdelijke aanduiding voor titel 1"/>
          <p:cNvSpPr>
            <a:spLocks noGrp="1"/>
          </p:cNvSpPr>
          <p:nvPr>
            <p:ph type="title"/>
          </p:nvPr>
        </p:nvSpPr>
        <p:spPr>
          <a:xfrm>
            <a:off x="2411760" y="149101"/>
            <a:ext cx="6103590" cy="615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  <a:endParaRPr lang="nl-BE" dirty="0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8650" y="1484784"/>
            <a:ext cx="78867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32252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F87C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4329239" y="1319002"/>
            <a:ext cx="4814761" cy="4321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F87C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nl-BE" sz="3200" b="1" dirty="0">
                <a:solidFill>
                  <a:schemeClr val="tx1"/>
                </a:solidFill>
              </a:rPr>
              <a:t>Ongelijke verdeling (2)</a:t>
            </a:r>
          </a:p>
          <a:p>
            <a:pPr algn="ctr" fontAlgn="auto">
              <a:spcAft>
                <a:spcPts val="0"/>
              </a:spcAft>
            </a:pPr>
            <a:r>
              <a:rPr lang="nl-BE" sz="3200" b="1" dirty="0">
                <a:solidFill>
                  <a:schemeClr val="tx1"/>
                </a:solidFill>
              </a:rPr>
              <a:t>Het ene deel is gegeven als een veelvoud van het andere</a:t>
            </a:r>
          </a:p>
          <a:p>
            <a:pPr algn="ctr" fontAlgn="auto">
              <a:spcAft>
                <a:spcPts val="0"/>
              </a:spcAft>
            </a:pPr>
            <a:endParaRPr lang="nl-BE" sz="3200" b="1" dirty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</a:pPr>
            <a:r>
              <a:rPr lang="nl-BE" sz="3200" b="1" dirty="0">
                <a:solidFill>
                  <a:schemeClr val="tx1"/>
                </a:solidFill>
              </a:rPr>
              <a:t>Blok 6 – les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E300AF-AFD4-4147-ACF8-3EC513804BE1}"/>
              </a:ext>
            </a:extLst>
          </p:cNvPr>
          <p:cNvSpPr txBox="1"/>
          <p:nvPr/>
        </p:nvSpPr>
        <p:spPr>
          <a:xfrm>
            <a:off x="712099" y="5640149"/>
            <a:ext cx="1853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6</a:t>
            </a:r>
            <a:r>
              <a:rPr lang="nl-BE" b="1" baseline="30000" dirty="0"/>
              <a:t>e</a:t>
            </a:r>
            <a:r>
              <a:rPr lang="nl-BE" b="1" dirty="0"/>
              <a:t> leerjaar</a:t>
            </a:r>
          </a:p>
        </p:txBody>
      </p:sp>
    </p:spTree>
    <p:extLst>
      <p:ext uri="{BB962C8B-B14F-4D97-AF65-F5344CB8AC3E}">
        <p14:creationId xmlns:p14="http://schemas.microsoft.com/office/powerpoint/2010/main" val="162677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/>
              <a:t>Voorbeeld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2733773" y="1197864"/>
            <a:ext cx="613590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nl-BE" sz="3200" dirty="0"/>
              <a:t>De gsm van Minne kost het dubbele van de gsm van Marthe. Samen kosten die gsm’s </a:t>
            </a:r>
          </a:p>
          <a:p>
            <a:pPr marL="0" indent="0">
              <a:buNone/>
            </a:pPr>
            <a:r>
              <a:rPr lang="nl-BE" sz="3200" dirty="0"/>
              <a:t>€ 270. </a:t>
            </a:r>
          </a:p>
          <a:p>
            <a:pPr marL="0" indent="0">
              <a:buNone/>
            </a:pPr>
            <a:endParaRPr lang="nl-BE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/>
              <a:t>Hoeveel kost de gsm van Minne?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3200" dirty="0"/>
              <a:t>Hoeveel kost de gsm van Marthe?</a:t>
            </a:r>
          </a:p>
          <a:p>
            <a:endParaRPr lang="nl-BE" sz="3200" dirty="0"/>
          </a:p>
        </p:txBody>
      </p:sp>
      <p:pic>
        <p:nvPicPr>
          <p:cNvPr id="1026" name="Picture 2" descr="\\mecfs01.infinitas.local\Group\DOORGEEF\P&amp;P\Projectbegeleiding\0_PROJECTEN\Wiskanjers\Wiskanjers 6\OPPLKITDWKA6_23405_0\Lespresentaties\Beeld\Blok 6\Illustraties\REK6_BLOK6_LES6_PPT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49" y="1552575"/>
            <a:ext cx="1910453" cy="2718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kstvak 85"/>
          <p:cNvSpPr txBox="1"/>
          <p:nvPr/>
        </p:nvSpPr>
        <p:spPr>
          <a:xfrm>
            <a:off x="2688336" y="274320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0B82C6"/>
                </a:solidFill>
              </a:rPr>
              <a:t>Wat weten we al?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640080" y="1152144"/>
            <a:ext cx="819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Hoeveel kosten de gsm’s samen?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640080" y="2496312"/>
            <a:ext cx="8193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Welke gsm is het goedkoopste?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2029968" y="1837944"/>
            <a:ext cx="2194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270 euro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2071116" y="3118104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de gsm van Marthe</a:t>
            </a:r>
          </a:p>
        </p:txBody>
      </p:sp>
      <p:sp>
        <p:nvSpPr>
          <p:cNvPr id="91" name="Tekstvak 90"/>
          <p:cNvSpPr txBox="1"/>
          <p:nvPr/>
        </p:nvSpPr>
        <p:spPr>
          <a:xfrm>
            <a:off x="640080" y="3840480"/>
            <a:ext cx="71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Welke gsm is het duurste?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2071116" y="4562856"/>
            <a:ext cx="500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de gsm van Minne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2039112" y="5330952"/>
            <a:ext cx="710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BE" sz="2800" dirty="0"/>
              <a:t>Hoeveel is het verschil? 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2039112" y="6038469"/>
            <a:ext cx="6542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rgbClr val="0070C0"/>
                </a:solidFill>
              </a:rPr>
              <a:t>De ene kost het dubbele van de andere.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CC183E7-7C50-4F72-AC40-880FC7B29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604" y="1"/>
            <a:ext cx="2488396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86"/>
          <p:cNvSpPr txBox="1"/>
          <p:nvPr/>
        </p:nvSpPr>
        <p:spPr>
          <a:xfrm>
            <a:off x="2354545" y="269562"/>
            <a:ext cx="514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B82C6"/>
                </a:solidFill>
              </a:rPr>
              <a:t>We lossen het vraagstuk op.</a:t>
            </a:r>
          </a:p>
        </p:txBody>
      </p:sp>
      <p:sp>
        <p:nvSpPr>
          <p:cNvPr id="6" name="Left Brace 5"/>
          <p:cNvSpPr/>
          <p:nvPr/>
        </p:nvSpPr>
        <p:spPr>
          <a:xfrm>
            <a:off x="1984754" y="2493962"/>
            <a:ext cx="180975" cy="733425"/>
          </a:xfrm>
          <a:prstGeom prst="leftBrac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1"/>
          <p:cNvSpPr/>
          <p:nvPr/>
        </p:nvSpPr>
        <p:spPr>
          <a:xfrm>
            <a:off x="1955416" y="3846379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0" name="Rechthoek 1"/>
          <p:cNvSpPr/>
          <p:nvPr/>
        </p:nvSpPr>
        <p:spPr>
          <a:xfrm>
            <a:off x="3239452" y="3020884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1" name="Rechthoek 1"/>
          <p:cNvSpPr/>
          <p:nvPr/>
        </p:nvSpPr>
        <p:spPr>
          <a:xfrm>
            <a:off x="3239451" y="2497652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2" name="Rechthoek 1"/>
          <p:cNvSpPr/>
          <p:nvPr/>
        </p:nvSpPr>
        <p:spPr>
          <a:xfrm>
            <a:off x="1389437" y="3846378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4" name="Rechthoek 1"/>
          <p:cNvSpPr/>
          <p:nvPr/>
        </p:nvSpPr>
        <p:spPr>
          <a:xfrm>
            <a:off x="5159500" y="2356611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6" name="Tekstvak 87"/>
          <p:cNvSpPr txBox="1"/>
          <p:nvPr/>
        </p:nvSpPr>
        <p:spPr>
          <a:xfrm>
            <a:off x="1260538" y="1206268"/>
            <a:ext cx="81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We starten met het minste, het goedkoopste, </a:t>
            </a:r>
          </a:p>
          <a:p>
            <a:r>
              <a:rPr lang="nl-BE" b="1" dirty="0">
                <a:solidFill>
                  <a:srgbClr val="C00000"/>
                </a:solidFill>
              </a:rPr>
              <a:t>het kleinste ...</a:t>
            </a:r>
          </a:p>
        </p:txBody>
      </p:sp>
      <p:sp>
        <p:nvSpPr>
          <p:cNvPr id="17" name="Tekstvak 87"/>
          <p:cNvSpPr txBox="1"/>
          <p:nvPr/>
        </p:nvSpPr>
        <p:spPr>
          <a:xfrm>
            <a:off x="1733549" y="5387743"/>
            <a:ext cx="7058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Antwoord: </a:t>
            </a:r>
            <a:r>
              <a:rPr lang="nl-BE" dirty="0"/>
              <a:t>De gsm van Marthe kost € 90 en de gsm van Minne kost € 180.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3673" y="187273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schema</a:t>
            </a:r>
            <a:endParaRPr lang="en-GB" u="sng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496759"/>
              </p:ext>
            </p:extLst>
          </p:nvPr>
        </p:nvGraphicFramePr>
        <p:xfrm>
          <a:off x="1184338" y="2403474"/>
          <a:ext cx="3276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406">
                <a:tc>
                  <a:txBody>
                    <a:bodyPr/>
                    <a:lstStyle/>
                    <a:p>
                      <a:endParaRPr lang="nl-BE" dirty="0"/>
                    </a:p>
                    <a:p>
                      <a:r>
                        <a:rPr lang="nl-BE" dirty="0"/>
                        <a:t>270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Marthe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Minne            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60538" y="3846378"/>
            <a:ext cx="27739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     +        +       = 270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1456" y="187273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bewerking</a:t>
            </a:r>
            <a:endParaRPr lang="en-GB" u="sng" dirty="0"/>
          </a:p>
        </p:txBody>
      </p:sp>
      <p:sp>
        <p:nvSpPr>
          <p:cNvPr id="22" name="Rectangle 21"/>
          <p:cNvSpPr/>
          <p:nvPr/>
        </p:nvSpPr>
        <p:spPr>
          <a:xfrm>
            <a:off x="5495686" y="231298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= 270 : 3 = 90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100845" y="2973568"/>
            <a:ext cx="216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Marthe: 90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00845" y="3370813"/>
            <a:ext cx="2236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Minne: 2 × 90 = 180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048980" y="3969212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controle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31455" y="4364175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90 + 180 = 270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048980" y="4796190"/>
            <a:ext cx="1409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180 : 2 = 90</a:t>
            </a:r>
            <a:endParaRPr lang="en-GB" dirty="0"/>
          </a:p>
        </p:txBody>
      </p:sp>
      <p:sp>
        <p:nvSpPr>
          <p:cNvPr id="29" name="Rechthoek 1"/>
          <p:cNvSpPr/>
          <p:nvPr/>
        </p:nvSpPr>
        <p:spPr>
          <a:xfrm>
            <a:off x="3518152" y="3020817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0" name="Rechthoek 1"/>
          <p:cNvSpPr/>
          <p:nvPr/>
        </p:nvSpPr>
        <p:spPr>
          <a:xfrm>
            <a:off x="2550836" y="3854158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8C8DCDC-7C3E-4CEE-A032-D6B491DBC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604" y="1"/>
            <a:ext cx="2488396" cy="18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22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mecfs01.infinitas.local\Group\DOORGEEF\P&amp;P\Projectbegeleiding\0_PROJECTEN\Wiskanjers\Wiskanjers 6\OPPLKITDWKA6_23405_0\Lespresentaties\Beeld\Blok 6\Illustraties\REK6_BLOK6_LES8_PPT_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54"/>
          <a:stretch/>
        </p:blipFill>
        <p:spPr bwMode="auto">
          <a:xfrm>
            <a:off x="7085756" y="974300"/>
            <a:ext cx="2058244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Content Placeholder 2"/>
          <p:cNvSpPr>
            <a:spLocks noGrp="1"/>
          </p:cNvSpPr>
          <p:nvPr>
            <p:ph sz="quarter" idx="1"/>
          </p:nvPr>
        </p:nvSpPr>
        <p:spPr>
          <a:xfrm>
            <a:off x="176333" y="1142302"/>
            <a:ext cx="7901838" cy="1666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2800" dirty="0"/>
              <a:t>Sus en Lucas winnen samen 45 knikkers. </a:t>
            </a:r>
          </a:p>
          <a:p>
            <a:pPr marL="0" indent="0">
              <a:buNone/>
            </a:pPr>
            <a:r>
              <a:rPr lang="nl-BE" sz="2800" dirty="0"/>
              <a:t>Lucas wint vier keer meer knikkers dan Sus. </a:t>
            </a:r>
          </a:p>
          <a:p>
            <a:r>
              <a:rPr lang="nl-BE" sz="2800" dirty="0"/>
              <a:t>Hoeveel knikkers winnen ze elk?  </a:t>
            </a:r>
          </a:p>
          <a:p>
            <a:pPr marL="0" indent="0">
              <a:buNone/>
            </a:pPr>
            <a:endParaRPr lang="nl-BE" sz="2800" i="1" dirty="0"/>
          </a:p>
          <a:p>
            <a:pPr marL="0" indent="0">
              <a:buNone/>
            </a:pPr>
            <a:r>
              <a:rPr lang="nl-BE" sz="2000" dirty="0"/>
              <a:t>														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2500203" y="279630"/>
            <a:ext cx="5145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0B82C6"/>
                </a:solidFill>
              </a:rPr>
              <a:t>Nog even oefenen…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1640263" y="3439046"/>
            <a:ext cx="641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Hoeveel knikkers winnen ze samen?</a:t>
            </a:r>
          </a:p>
        </p:txBody>
      </p:sp>
      <p:sp>
        <p:nvSpPr>
          <p:cNvPr id="91" name="Tekstvak 90"/>
          <p:cNvSpPr txBox="1"/>
          <p:nvPr/>
        </p:nvSpPr>
        <p:spPr>
          <a:xfrm>
            <a:off x="1652659" y="4021006"/>
            <a:ext cx="4680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Wie wint de minste?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7342389" y="3439272"/>
            <a:ext cx="1277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93" name="Tekstvak 92"/>
          <p:cNvSpPr txBox="1"/>
          <p:nvPr/>
        </p:nvSpPr>
        <p:spPr>
          <a:xfrm>
            <a:off x="7360053" y="4021005"/>
            <a:ext cx="914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</a:rPr>
              <a:t>Sus</a:t>
            </a:r>
          </a:p>
        </p:txBody>
      </p:sp>
      <p:sp>
        <p:nvSpPr>
          <p:cNvPr id="94" name="Tekstvak 93"/>
          <p:cNvSpPr txBox="1"/>
          <p:nvPr/>
        </p:nvSpPr>
        <p:spPr>
          <a:xfrm>
            <a:off x="1640263" y="4604217"/>
            <a:ext cx="710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Wie wint de meeste?</a:t>
            </a:r>
          </a:p>
        </p:txBody>
      </p:sp>
      <p:sp>
        <p:nvSpPr>
          <p:cNvPr id="95" name="Tekstvak 94"/>
          <p:cNvSpPr txBox="1"/>
          <p:nvPr/>
        </p:nvSpPr>
        <p:spPr>
          <a:xfrm>
            <a:off x="7366806" y="4604217"/>
            <a:ext cx="2131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</a:rPr>
              <a:t>Lucas</a:t>
            </a:r>
          </a:p>
        </p:txBody>
      </p:sp>
      <p:sp>
        <p:nvSpPr>
          <p:cNvPr id="96" name="Tekstvak 95"/>
          <p:cNvSpPr txBox="1"/>
          <p:nvPr/>
        </p:nvSpPr>
        <p:spPr>
          <a:xfrm>
            <a:off x="259923" y="2839696"/>
            <a:ext cx="448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>
                <a:solidFill>
                  <a:srgbClr val="0B82C6"/>
                </a:solidFill>
              </a:rPr>
              <a:t>Wat weten we al?</a:t>
            </a:r>
          </a:p>
        </p:txBody>
      </p:sp>
      <p:sp>
        <p:nvSpPr>
          <p:cNvPr id="128" name="Tekstvak 127"/>
          <p:cNvSpPr txBox="1"/>
          <p:nvPr/>
        </p:nvSpPr>
        <p:spPr>
          <a:xfrm>
            <a:off x="1652961" y="5182093"/>
            <a:ext cx="7104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BE" sz="2400" dirty="0"/>
              <a:t>Hoeveel bedraagt het verschil?</a:t>
            </a:r>
          </a:p>
        </p:txBody>
      </p:sp>
      <p:sp>
        <p:nvSpPr>
          <p:cNvPr id="129" name="Tekstvak 128"/>
          <p:cNvSpPr txBox="1"/>
          <p:nvPr/>
        </p:nvSpPr>
        <p:spPr>
          <a:xfrm>
            <a:off x="1938138" y="5644700"/>
            <a:ext cx="6121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>
                <a:solidFill>
                  <a:srgbClr val="0070C0"/>
                </a:solidFill>
              </a:rPr>
              <a:t>Lucas wint er vier keer meer dan Sus… of</a:t>
            </a:r>
          </a:p>
          <a:p>
            <a:r>
              <a:rPr lang="nl-BE" sz="2400" dirty="0">
                <a:solidFill>
                  <a:srgbClr val="0070C0"/>
                </a:solidFill>
              </a:rPr>
              <a:t>Sus wint er vier keer minder dan Lucas.</a:t>
            </a:r>
          </a:p>
        </p:txBody>
      </p:sp>
    </p:spTree>
    <p:extLst>
      <p:ext uri="{BB962C8B-B14F-4D97-AF65-F5344CB8AC3E}">
        <p14:creationId xmlns:p14="http://schemas.microsoft.com/office/powerpoint/2010/main" val="33669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/>
      <p:bldP spid="93" grpId="0"/>
      <p:bldP spid="94" grpId="0"/>
      <p:bldP spid="95" grpId="0"/>
      <p:bldP spid="96" grpId="0"/>
      <p:bldP spid="128" grpId="0"/>
      <p:bldP spid="1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86"/>
          <p:cNvSpPr txBox="1"/>
          <p:nvPr/>
        </p:nvSpPr>
        <p:spPr>
          <a:xfrm>
            <a:off x="2276252" y="312548"/>
            <a:ext cx="514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>
                <a:solidFill>
                  <a:srgbClr val="0B82C6"/>
                </a:solidFill>
              </a:rPr>
              <a:t>We lossen het vraagstuk op.</a:t>
            </a:r>
          </a:p>
        </p:txBody>
      </p:sp>
      <p:sp>
        <p:nvSpPr>
          <p:cNvPr id="6" name="Left Brace 5"/>
          <p:cNvSpPr/>
          <p:nvPr/>
        </p:nvSpPr>
        <p:spPr>
          <a:xfrm>
            <a:off x="1984754" y="2493962"/>
            <a:ext cx="180975" cy="733425"/>
          </a:xfrm>
          <a:prstGeom prst="leftBrace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hoek 1"/>
          <p:cNvSpPr/>
          <p:nvPr/>
        </p:nvSpPr>
        <p:spPr>
          <a:xfrm>
            <a:off x="1955416" y="3846379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0" name="Rechthoek 1"/>
          <p:cNvSpPr/>
          <p:nvPr/>
        </p:nvSpPr>
        <p:spPr>
          <a:xfrm>
            <a:off x="3239452" y="3020884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1" name="Rechthoek 1"/>
          <p:cNvSpPr/>
          <p:nvPr/>
        </p:nvSpPr>
        <p:spPr>
          <a:xfrm>
            <a:off x="3239451" y="2497652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2" name="Rechthoek 1"/>
          <p:cNvSpPr/>
          <p:nvPr/>
        </p:nvSpPr>
        <p:spPr>
          <a:xfrm>
            <a:off x="1389437" y="3846378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4" name="Rechthoek 1"/>
          <p:cNvSpPr/>
          <p:nvPr/>
        </p:nvSpPr>
        <p:spPr>
          <a:xfrm>
            <a:off x="5159500" y="2356611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16" name="Tekstvak 87"/>
          <p:cNvSpPr txBox="1"/>
          <p:nvPr/>
        </p:nvSpPr>
        <p:spPr>
          <a:xfrm>
            <a:off x="1260538" y="1206268"/>
            <a:ext cx="8193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C00000"/>
                </a:solidFill>
              </a:rPr>
              <a:t>We starten met het minste, </a:t>
            </a:r>
          </a:p>
          <a:p>
            <a:r>
              <a:rPr lang="nl-BE" b="1" dirty="0">
                <a:solidFill>
                  <a:srgbClr val="C00000"/>
                </a:solidFill>
              </a:rPr>
              <a:t>het goedkoopste, het kleinste ...</a:t>
            </a:r>
          </a:p>
        </p:txBody>
      </p:sp>
      <p:sp>
        <p:nvSpPr>
          <p:cNvPr id="17" name="Tekstvak 87"/>
          <p:cNvSpPr txBox="1"/>
          <p:nvPr/>
        </p:nvSpPr>
        <p:spPr>
          <a:xfrm>
            <a:off x="1754218" y="5597577"/>
            <a:ext cx="7058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/>
              <a:t>Antwoord: </a:t>
            </a:r>
            <a:r>
              <a:rPr lang="nl-BE" dirty="0"/>
              <a:t>Sus wint 9 knikkers en Lucas wint er 36.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83673" y="1872734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schema</a:t>
            </a:r>
            <a:endParaRPr lang="en-GB" u="sng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745485"/>
              </p:ext>
            </p:extLst>
          </p:nvPr>
        </p:nvGraphicFramePr>
        <p:xfrm>
          <a:off x="1184338" y="2403474"/>
          <a:ext cx="32766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8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0406">
                <a:tc>
                  <a:txBody>
                    <a:bodyPr/>
                    <a:lstStyle/>
                    <a:p>
                      <a:endParaRPr lang="nl-BE" dirty="0"/>
                    </a:p>
                    <a:p>
                      <a:r>
                        <a:rPr lang="nl-BE" dirty="0"/>
                        <a:t>45</a:t>
                      </a:r>
                    </a:p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nl-BE" dirty="0"/>
                        <a:t>Sus</a:t>
                      </a:r>
                    </a:p>
                    <a:p>
                      <a:endParaRPr lang="nl-BE" dirty="0"/>
                    </a:p>
                    <a:p>
                      <a:r>
                        <a:rPr lang="nl-BE" dirty="0"/>
                        <a:t>Lucas            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260538" y="3846378"/>
            <a:ext cx="3292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     +        +       +      +      = 45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31456" y="1872734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bewerking</a:t>
            </a:r>
            <a:endParaRPr lang="en-GB" u="sng" dirty="0"/>
          </a:p>
        </p:txBody>
      </p:sp>
      <p:sp>
        <p:nvSpPr>
          <p:cNvPr id="22" name="Rectangle 21"/>
          <p:cNvSpPr/>
          <p:nvPr/>
        </p:nvSpPr>
        <p:spPr>
          <a:xfrm>
            <a:off x="5495686" y="2312986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= 45 : 5 = 9</a:t>
            </a:r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5100845" y="2973568"/>
            <a:ext cx="21628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/>
              <a:t>Sus: 9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100845" y="3370813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Lucas: 4 × 9 = 36</a:t>
            </a:r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5048980" y="3969212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u="sng" dirty="0"/>
              <a:t>controle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31455" y="436417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9 + 36 = 45</a:t>
            </a:r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5048980" y="4796190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dirty="0"/>
              <a:t>36 : 9 = 4</a:t>
            </a:r>
            <a:endParaRPr lang="en-GB" dirty="0"/>
          </a:p>
        </p:txBody>
      </p:sp>
      <p:sp>
        <p:nvSpPr>
          <p:cNvPr id="29" name="Rechthoek 1"/>
          <p:cNvSpPr/>
          <p:nvPr/>
        </p:nvSpPr>
        <p:spPr>
          <a:xfrm>
            <a:off x="3518152" y="3020817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0" name="Rechthoek 1"/>
          <p:cNvSpPr/>
          <p:nvPr/>
        </p:nvSpPr>
        <p:spPr>
          <a:xfrm>
            <a:off x="2550836" y="3854158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23" name="Rechthoek 1"/>
          <p:cNvSpPr/>
          <p:nvPr/>
        </p:nvSpPr>
        <p:spPr>
          <a:xfrm>
            <a:off x="3813916" y="3020816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1" name="Rechthoek 1"/>
          <p:cNvSpPr/>
          <p:nvPr/>
        </p:nvSpPr>
        <p:spPr>
          <a:xfrm>
            <a:off x="4127752" y="3020817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2" name="Rechthoek 1"/>
          <p:cNvSpPr/>
          <p:nvPr/>
        </p:nvSpPr>
        <p:spPr>
          <a:xfrm>
            <a:off x="3100576" y="3860660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sp>
        <p:nvSpPr>
          <p:cNvPr id="33" name="Rechthoek 1"/>
          <p:cNvSpPr/>
          <p:nvPr/>
        </p:nvSpPr>
        <p:spPr>
          <a:xfrm>
            <a:off x="3574267" y="3854158"/>
            <a:ext cx="239649" cy="2747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2400" b="1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E80AEA-BAAE-495A-B6A9-6B33FA083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647" y="864609"/>
            <a:ext cx="3568353" cy="7399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A3E61C-BAB4-4079-BB8B-512CC10D3E8D}"/>
              </a:ext>
            </a:extLst>
          </p:cNvPr>
          <p:cNvSpPr txBox="1"/>
          <p:nvPr/>
        </p:nvSpPr>
        <p:spPr>
          <a:xfrm>
            <a:off x="7679342" y="6279419"/>
            <a:ext cx="1319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EINDE</a:t>
            </a:r>
          </a:p>
        </p:txBody>
      </p:sp>
    </p:spTree>
    <p:extLst>
      <p:ext uri="{BB962C8B-B14F-4D97-AF65-F5344CB8AC3E}">
        <p14:creationId xmlns:p14="http://schemas.microsoft.com/office/powerpoint/2010/main" val="42155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 animBg="1"/>
      <p:bldP spid="30" grpId="0" animBg="1"/>
      <p:bldP spid="23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3BA27D825C2140B709E5544883F447" ma:contentTypeVersion="0" ma:contentTypeDescription="Create a new document." ma:contentTypeScope="" ma:versionID="92cc0a3c7257ff949ab08bed0d642b4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8178F41-5501-4899-A9EA-15FBE0B5C90B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390B099-98DD-482C-8D96-906928F63D3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FFE3DA-9D89-4B4B-8CA3-85F5644A44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325</Words>
  <Application>Microsoft Office PowerPoint</Application>
  <PresentationFormat>Diavoorstelling (4:3)</PresentationFormat>
  <Paragraphs>75</Paragraphs>
  <Slides>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7</vt:i4>
      </vt:variant>
      <vt:variant>
        <vt:lpstr>Diatitels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Aangepast ontwerp</vt:lpstr>
      <vt:lpstr>2_Aangepast ontwerp</vt:lpstr>
      <vt:lpstr>1_Aangepast ontwerp</vt:lpstr>
      <vt:lpstr>3_Aangepast ontwerp</vt:lpstr>
      <vt:lpstr>4_Aangepast ontwerp</vt:lpstr>
      <vt:lpstr>5_Aangepast ontwerp</vt:lpstr>
      <vt:lpstr>6_Aangepast ontwerp</vt:lpstr>
      <vt:lpstr>PowerPoint-presentatie</vt:lpstr>
      <vt:lpstr>Voorbeeld</vt:lpstr>
      <vt:lpstr>PowerPoint-presentatie</vt:lpstr>
      <vt:lpstr>PowerPoint-presentatie</vt:lpstr>
      <vt:lpstr>PowerPoint-presentatie</vt:lpstr>
      <vt:lpstr>PowerPoint-presentatie</vt:lpstr>
    </vt:vector>
  </TitlesOfParts>
  <Company>Impact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TE+ TE met de brug</dc:title>
  <dc:creator>Stan Gobien</dc:creator>
  <cp:lastModifiedBy>Barbara Gregoir</cp:lastModifiedBy>
  <cp:revision>791</cp:revision>
  <dcterms:created xsi:type="dcterms:W3CDTF">2008-05-06T10:46:55Z</dcterms:created>
  <dcterms:modified xsi:type="dcterms:W3CDTF">2020-04-17T11:18:47Z</dcterms:modified>
</cp:coreProperties>
</file>